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docProps/core.xml" ContentType="application/vnd.openxmlformats-package.core-properties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s/slide3.xml" ContentType="application/vnd.openxmlformats-officedocument.presentationml.slide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60" r:id="rId1"/>
  </p:sldMasterIdLst>
  <p:sldIdLst>
    <p:sldId id="265" r:id="rId2"/>
    <p:sldId id="259" r:id="rId3"/>
    <p:sldId id="260" r:id="rId4"/>
    <p:sldId id="261" r:id="rId5"/>
    <p:sldId id="257" r:id="rId6"/>
    <p:sldId id="262" r:id="rId7"/>
    <p:sldId id="263" r:id="rId8"/>
    <p:sldId id="266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117" d="100"/>
          <a:sy n="117" d="100"/>
        </p:scale>
        <p:origin x="-62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0F81A5D6-9D20-A142-9234-472FC65331C5}" type="datetimeFigureOut">
              <a:rPr lang="en-US" smtClean="0"/>
              <a:pPr/>
              <a:t>7/26/13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CD682A2A-8EE6-7D4A-9D5A-41F3AFF4785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Sensor Pod Configuration at TFRI with PRIME Week 4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Thaddeus Trinh</a:t>
            </a:r>
          </a:p>
          <a:p>
            <a:r>
              <a:rPr lang="en-US" dirty="0" smtClean="0"/>
              <a:t>July 24, 2013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To work with TFRI to help integrate new sensors into their Android sensor pod network and to deploy and test the new sensors in the field</a:t>
            </a:r>
          </a:p>
          <a:p>
            <a:pPr lvl="1"/>
            <a:r>
              <a:rPr lang="en-US" dirty="0" smtClean="0"/>
              <a:t>Fuel Moisture Sensor</a:t>
            </a:r>
          </a:p>
          <a:p>
            <a:pPr lvl="1"/>
            <a:r>
              <a:rPr lang="en-US" dirty="0" smtClean="0"/>
              <a:t>Solar Irradiation Sensor</a:t>
            </a:r>
          </a:p>
          <a:p>
            <a:pPr lvl="1"/>
            <a:r>
              <a:rPr lang="en-US" dirty="0" smtClean="0"/>
              <a:t>Soil Moisture Sensor</a:t>
            </a:r>
          </a:p>
          <a:p>
            <a:pPr lvl="1"/>
            <a:r>
              <a:rPr lang="en-US" dirty="0" smtClean="0"/>
              <a:t>Soil Drainage Gauge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 (Week 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Successfully integrated and tested the 10HS Soil Moisture Sensor</a:t>
            </a:r>
          </a:p>
          <a:p>
            <a:r>
              <a:rPr lang="en-US" dirty="0" smtClean="0"/>
              <a:t>Identified additional components required for a full hardware installation of the Fuel Moisture Sensor and the CTD Sensor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10HS Soil Moisture Sensor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The Soil Moisture Sensor is used to measure the volumetric water content of soil by rapidly </a:t>
            </a:r>
            <a:r>
              <a:rPr lang="en-US" dirty="0" err="1" smtClean="0"/>
              <a:t>charing</a:t>
            </a:r>
            <a:r>
              <a:rPr lang="en-US" dirty="0" smtClean="0"/>
              <a:t> and discharging a capacitor</a:t>
            </a:r>
          </a:p>
          <a:p>
            <a:r>
              <a:rPr lang="en-US" dirty="0" smtClean="0"/>
              <a:t>I was able to finish editing the code to collect and send data from the Android phone to a local data turbine server</a:t>
            </a:r>
            <a:endParaRPr lang="en-US" dirty="0"/>
          </a:p>
        </p:txBody>
      </p:sp>
      <p:pic>
        <p:nvPicPr>
          <p:cNvPr id="4" name="Picture 3" descr="IMG_152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842" y="3635664"/>
            <a:ext cx="4296448" cy="322233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Fuel Moisture Sensor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One last obstacle with the Fuel Moisture Sensor</a:t>
            </a:r>
          </a:p>
          <a:p>
            <a:pPr lvl="1"/>
            <a:r>
              <a:rPr lang="en-US" dirty="0" smtClean="0"/>
              <a:t>The fuel moisture content is calculated using both the fuel stick humidity and fuel stick temperature</a:t>
            </a:r>
          </a:p>
          <a:p>
            <a:pPr lvl="1"/>
            <a:r>
              <a:rPr lang="en-US" dirty="0" smtClean="0"/>
              <a:t>Fuel stick temperature output is a </a:t>
            </a:r>
            <a:r>
              <a:rPr lang="en-US" dirty="0" err="1" smtClean="0"/>
              <a:t>thermistor</a:t>
            </a:r>
            <a:endParaRPr lang="en-US" dirty="0" smtClean="0"/>
          </a:p>
          <a:p>
            <a:pPr lvl="1"/>
            <a:r>
              <a:rPr lang="en-US" dirty="0" smtClean="0"/>
              <a:t>To convert the resistance into Celsius requires us converting to voltage with a constant current, outputting that voltage to the IOIO board, using an equation to calculate resistance, and putting that resistance into the Steinhart-hart equation to calculate Celsius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3-07-24 at 7.13.02 PM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5171" r="-5171"/>
          <a:stretch>
            <a:fillRect/>
          </a:stretch>
        </p:blipFill>
        <p:spPr>
          <a:xfrm>
            <a:off x="0" y="0"/>
            <a:ext cx="5199556" cy="3393506"/>
          </a:xfrm>
        </p:spPr>
      </p:pic>
      <p:pic>
        <p:nvPicPr>
          <p:cNvPr id="5" name="Picture 4" descr="Screen Shot 2013-07-24 at 7.13.53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981" y="4954588"/>
            <a:ext cx="3644900" cy="749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2981" y="4179391"/>
            <a:ext cx="73968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LT1168 IC for calculating resistance and the Steinhart-hart equation for calculating current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Culture</a:t>
            </a:r>
            <a:endParaRPr lang="en-US" dirty="0"/>
          </a:p>
        </p:txBody>
      </p:sp>
      <p:pic>
        <p:nvPicPr>
          <p:cNvPr id="4" name="Content Placeholder 3" descr="IMG_1523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7459" r="-7459"/>
          <a:stretch>
            <a:fillRect/>
          </a:stretch>
        </p:blipFill>
        <p:spPr>
          <a:xfrm>
            <a:off x="-27856" y="1417638"/>
            <a:ext cx="3852057" cy="2514057"/>
          </a:xfrm>
        </p:spPr>
      </p:pic>
      <p:pic>
        <p:nvPicPr>
          <p:cNvPr id="5" name="Picture 4" descr="IMG_1503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969" y="1417638"/>
            <a:ext cx="3353752" cy="2515314"/>
          </a:xfrm>
          <a:prstGeom prst="rect">
            <a:avLst/>
          </a:prstGeom>
        </p:spPr>
      </p:pic>
      <p:pic>
        <p:nvPicPr>
          <p:cNvPr id="6" name="Picture 5" descr="IMG_1462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17" y="3932952"/>
            <a:ext cx="3353752" cy="2515314"/>
          </a:xfrm>
          <a:prstGeom prst="rect">
            <a:avLst/>
          </a:prstGeom>
        </p:spPr>
      </p:pic>
      <p:pic>
        <p:nvPicPr>
          <p:cNvPr id="7" name="Picture 6" descr="IMG_147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5969" y="3931695"/>
            <a:ext cx="3355427" cy="25165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31396" y="1626424"/>
            <a:ext cx="2212604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three dollar </a:t>
            </a:r>
            <a:r>
              <a:rPr lang="en-US" dirty="0" err="1" smtClean="0"/>
              <a:t>bian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(bento box), hiking through the forest with Dr. Wang, some grass pandas at the Taipei zoo, hiking through the hot and humid </a:t>
            </a:r>
            <a:r>
              <a:rPr lang="en-US" dirty="0" err="1" smtClean="0"/>
              <a:t>Zhinan</a:t>
            </a:r>
            <a:r>
              <a:rPr lang="en-US" dirty="0" smtClean="0"/>
              <a:t> temple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Hiking through </a:t>
            </a:r>
            <a:r>
              <a:rPr lang="en-US" dirty="0" err="1" smtClean="0"/>
              <a:t>Fushan</a:t>
            </a:r>
            <a:r>
              <a:rPr lang="en-US" dirty="0" smtClean="0"/>
              <a:t> to set up Cameras</a:t>
            </a:r>
            <a:endParaRPr lang="en-US" dirty="0"/>
          </a:p>
        </p:txBody>
      </p:sp>
      <p:pic>
        <p:nvPicPr>
          <p:cNvPr id="6" name="Picture 5" descr="DSCF859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35" y="1417640"/>
            <a:ext cx="4478408" cy="3358806"/>
          </a:xfrm>
          <a:prstGeom prst="rect">
            <a:avLst/>
          </a:prstGeom>
        </p:spPr>
      </p:pic>
      <p:pic>
        <p:nvPicPr>
          <p:cNvPr id="7" name="Picture 6" descr="DSCF857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015770" y="2058673"/>
            <a:ext cx="5128266" cy="3846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Mentors</a:t>
            </a:r>
          </a:p>
          <a:p>
            <a:pPr lvl="1"/>
            <a:r>
              <a:rPr lang="en-US" dirty="0" smtClean="0"/>
              <a:t>Tony Fountain (CALIT2)</a:t>
            </a:r>
          </a:p>
          <a:p>
            <a:pPr lvl="1"/>
            <a:r>
              <a:rPr lang="en-US" dirty="0" err="1" smtClean="0"/>
              <a:t>Chau</a:t>
            </a:r>
            <a:r>
              <a:rPr lang="en-US" dirty="0" smtClean="0"/>
              <a:t> Chin Lin (TFRI)</a:t>
            </a:r>
          </a:p>
          <a:p>
            <a:pPr lvl="1"/>
            <a:r>
              <a:rPr lang="en-US" dirty="0" err="1" smtClean="0"/>
              <a:t>Sheng</a:t>
            </a:r>
            <a:r>
              <a:rPr lang="en-US" dirty="0" smtClean="0"/>
              <a:t>-Shan Lu (TFRI)</a:t>
            </a:r>
          </a:p>
          <a:p>
            <a:pPr lvl="1"/>
            <a:r>
              <a:rPr lang="en-US" dirty="0" smtClean="0"/>
              <a:t>Yu-Huang Wang (TFRI)</a:t>
            </a:r>
          </a:p>
          <a:p>
            <a:pPr lvl="1"/>
            <a:r>
              <a:rPr lang="en-US" dirty="0" smtClean="0"/>
              <a:t>Peter Shin (CALIT2)</a:t>
            </a:r>
          </a:p>
          <a:p>
            <a:r>
              <a:rPr lang="en-US" dirty="0" smtClean="0"/>
              <a:t>PRIME</a:t>
            </a:r>
          </a:p>
          <a:p>
            <a:pPr lvl="1"/>
            <a:r>
              <a:rPr lang="en-US" dirty="0" smtClean="0"/>
              <a:t>Peter </a:t>
            </a:r>
            <a:r>
              <a:rPr lang="en-US" dirty="0" err="1" smtClean="0"/>
              <a:t>Arzberger</a:t>
            </a:r>
            <a:endParaRPr lang="en-US" dirty="0" smtClean="0"/>
          </a:p>
          <a:p>
            <a:pPr lvl="1"/>
            <a:r>
              <a:rPr lang="en-US" dirty="0" smtClean="0"/>
              <a:t>Gabriele </a:t>
            </a:r>
            <a:r>
              <a:rPr lang="en-US" dirty="0" err="1" smtClean="0"/>
              <a:t>Wienhausen</a:t>
            </a:r>
            <a:endParaRPr lang="en-US" dirty="0" smtClean="0"/>
          </a:p>
          <a:p>
            <a:pPr lvl="1"/>
            <a:r>
              <a:rPr lang="en-US" dirty="0" smtClean="0"/>
              <a:t>Teri </a:t>
            </a:r>
            <a:r>
              <a:rPr lang="en-US" dirty="0" err="1" smtClean="0"/>
              <a:t>Simas</a:t>
            </a:r>
            <a:endParaRPr lang="en-US" dirty="0" smtClean="0"/>
          </a:p>
          <a:p>
            <a:pPr lvl="1"/>
            <a:r>
              <a:rPr lang="en-US" dirty="0" smtClean="0"/>
              <a:t>Tricia Taylor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Oriel.thmx</Template>
  <TotalTime>1563</TotalTime>
  <Words>312</Words>
  <Application>Microsoft Macintosh PowerPoint</Application>
  <PresentationFormat>On-screen Show (4:3)</PresentationFormat>
  <Paragraphs>36</Paragraphs>
  <Slides>9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Oriel</vt:lpstr>
      <vt:lpstr>Sensor Pod Configuration at TFRI with PRIME Week 4</vt:lpstr>
      <vt:lpstr>Proposed Research</vt:lpstr>
      <vt:lpstr>Progress (Week 4)</vt:lpstr>
      <vt:lpstr>10HS Soil Moisture Sensor</vt:lpstr>
      <vt:lpstr>Fuel Moisture Sensor</vt:lpstr>
      <vt:lpstr>Slide 6</vt:lpstr>
      <vt:lpstr>Culture</vt:lpstr>
      <vt:lpstr>Hiking through Fushan to set up Cameras</vt:lpstr>
      <vt:lpstr>Acknowledgements</vt:lpstr>
    </vt:vector>
  </TitlesOfParts>
  <Company>Cisco Systems, Inc.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Thaddeus Trinh</dc:creator>
  <cp:lastModifiedBy>Thaddeus Trinh</cp:lastModifiedBy>
  <cp:revision>6</cp:revision>
  <dcterms:created xsi:type="dcterms:W3CDTF">2013-07-26T22:43:36Z</dcterms:created>
  <dcterms:modified xsi:type="dcterms:W3CDTF">2013-07-26T22:44:06Z</dcterms:modified>
</cp:coreProperties>
</file>

<file path=docProps/thumbnail.jpeg>
</file>